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72" r:id="rId7"/>
    <p:sldId id="273" r:id="rId8"/>
    <p:sldId id="260" r:id="rId9"/>
    <p:sldId id="261" r:id="rId10"/>
    <p:sldId id="262" r:id="rId11"/>
    <p:sldId id="263" r:id="rId12"/>
  </p:sldIdLst>
  <p:sldSz cx="12192000" cy="6858000"/>
  <p:notesSz cx="12192000" cy="6858000"/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37836" y="2456867"/>
            <a:ext cx="8599055" cy="2805984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rial Rounded MT 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37836" y="5344459"/>
            <a:ext cx="8599056" cy="74829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ED3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751C9F-1067-4C5E-A98F-5BA5A40399C0}" type="datetimeFigureOut">
              <a:rPr lang="ru-RU"/>
              <a:t>20.10.2024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B35547-96F7-4EE4-A538-AEA6DAF6FE62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751C9F-1067-4C5E-A98F-5BA5A40399C0}" type="datetimeFigureOut">
              <a:rPr lang="ru-RU"/>
              <a:t>20.10.2024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B35547-96F7-4EE4-A538-AEA6DAF6FE62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751C9F-1067-4C5E-A98F-5BA5A40399C0}" type="datetimeFigureOut">
              <a:rPr lang="ru-RU"/>
              <a:t>20.10.2024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B35547-96F7-4EE4-A538-AEA6DAF6FE62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85982" y="337416"/>
            <a:ext cx="10515600" cy="466147"/>
          </a:xfrm>
        </p:spPr>
        <p:txBody>
          <a:bodyPr/>
          <a:lstStyle>
            <a:lvl1pPr>
              <a:defRPr>
                <a:solidFill>
                  <a:srgbClr val="FEC979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751C9F-1067-4C5E-A98F-5BA5A40399C0}" type="datetimeFigureOut">
              <a:rPr lang="ru-RU"/>
              <a:t>20.10.2024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B35547-96F7-4EE4-A538-AEA6DAF6FE62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751C9F-1067-4C5E-A98F-5BA5A40399C0}" type="datetimeFigureOut">
              <a:rPr lang="ru-RU"/>
              <a:t>20.10.2024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B35547-96F7-4EE4-A538-AEA6DAF6FE62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751C9F-1067-4C5E-A98F-5BA5A40399C0}" type="datetimeFigureOut">
              <a:rPr lang="ru-RU"/>
              <a:t>20.10.2024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B35547-96F7-4EE4-A538-AEA6DAF6FE62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751C9F-1067-4C5E-A98F-5BA5A40399C0}" type="datetimeFigureOut">
              <a:rPr lang="ru-RU"/>
              <a:t>20.10.2024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B35547-96F7-4EE4-A538-AEA6DAF6FE62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751C9F-1067-4C5E-A98F-5BA5A40399C0}" type="datetimeFigureOut">
              <a:rPr lang="ru-RU"/>
              <a:t>20.10.2024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B35547-96F7-4EE4-A538-AEA6DAF6FE62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751C9F-1067-4C5E-A98F-5BA5A40399C0}" type="datetimeFigureOut">
              <a:rPr lang="ru-RU"/>
              <a:t>20.10.2024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B35547-96F7-4EE4-A538-AEA6DAF6FE62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751C9F-1067-4C5E-A98F-5BA5A40399C0}" type="datetimeFigureOut">
              <a:rPr lang="ru-RU"/>
              <a:t>20.10.2024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B35547-96F7-4EE4-A538-AEA6DAF6FE62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751C9F-1067-4C5E-A98F-5BA5A40399C0}" type="datetimeFigureOut">
              <a:rPr lang="ru-RU"/>
              <a:t>20.10.2024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B35547-96F7-4EE4-A538-AEA6DAF6FE62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466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751C9F-1067-4C5E-A98F-5BA5A40399C0}" type="datetimeFigureOut">
              <a:rPr lang="ru-RU"/>
              <a:t>20.10.2024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B35547-96F7-4EE4-A538-AEA6DAF6FE62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rgbClr val="FED39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3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microsoft.com/office/2007/relationships/hdphoto" Target="../media/hdphoto11.wdp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png"/><Relationship Id="rId18" Type="http://schemas.microsoft.com/office/2007/relationships/hdphoto" Target="../media/hdphoto16.wdp"/><Relationship Id="rId3" Type="http://schemas.microsoft.com/office/2007/relationships/hdphoto" Target="../media/hdphoto1.wdp"/><Relationship Id="rId21" Type="http://schemas.openxmlformats.org/officeDocument/2006/relationships/image" Target="../media/image21.png"/><Relationship Id="rId7" Type="http://schemas.microsoft.com/office/2007/relationships/hdphoto" Target="../media/hdphoto13.wdp"/><Relationship Id="rId12" Type="http://schemas.microsoft.com/office/2007/relationships/hdphoto" Target="../media/hdphoto14.wdp"/><Relationship Id="rId17" Type="http://schemas.openxmlformats.org/officeDocument/2006/relationships/image" Target="../media/image19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microsoft.com/office/2007/relationships/hdphoto" Target="../media/hdphoto1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7.png"/><Relationship Id="rId24" Type="http://schemas.microsoft.com/office/2007/relationships/hdphoto" Target="../media/hdphoto19.wdp"/><Relationship Id="rId5" Type="http://schemas.microsoft.com/office/2007/relationships/hdphoto" Target="../media/hdphoto12.wdp"/><Relationship Id="rId15" Type="http://schemas.openxmlformats.org/officeDocument/2006/relationships/image" Target="../media/image10.png"/><Relationship Id="rId23" Type="http://schemas.openxmlformats.org/officeDocument/2006/relationships/image" Target="../media/image22.png"/><Relationship Id="rId10" Type="http://schemas.openxmlformats.org/officeDocument/2006/relationships/image" Target="../media/image7.png"/><Relationship Id="rId19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microsoft.com/office/2007/relationships/hdphoto" Target="../media/hdphoto4.wdp"/><Relationship Id="rId14" Type="http://schemas.microsoft.com/office/2007/relationships/hdphoto" Target="../media/hdphoto15.wdp"/><Relationship Id="rId22" Type="http://schemas.microsoft.com/office/2007/relationships/hdphoto" Target="../media/hdphoto18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21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1A47753-CE0C-E843-7132-C0EDA1FF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Засели буквы в правильные домики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A1ED31D-6ABE-05CB-2974-ED98F9CFA185}"/>
              </a:ext>
            </a:extLst>
          </p:cNvPr>
          <p:cNvGrpSpPr/>
          <p:nvPr/>
        </p:nvGrpSpPr>
        <p:grpSpPr>
          <a:xfrm>
            <a:off x="1" y="1398682"/>
            <a:ext cx="4981230" cy="5333748"/>
            <a:chOff x="1" y="1398682"/>
            <a:chExt cx="4981230" cy="5333748"/>
          </a:xfrm>
        </p:grpSpPr>
        <p:pic>
          <p:nvPicPr>
            <p:cNvPr id="9" name="Picture 2" descr="Picture background">
              <a:extLst>
                <a:ext uri="{FF2B5EF4-FFF2-40B4-BE49-F238E27FC236}">
                  <a16:creationId xmlns:a16="http://schemas.microsoft.com/office/drawing/2014/main" id="{DAF7D5B8-162D-45C8-0F4A-364A7BC8A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23" b="97989" l="3231" r="96462">
                          <a14:foregroundMark x1="48923" y1="4023" x2="48000" y2="13075"/>
                          <a14:foregroundMark x1="50462" y1="20115" x2="44615" y2="91092"/>
                          <a14:foregroundMark x1="44615" y1="91092" x2="48769" y2="97845"/>
                          <a14:foregroundMark x1="48769" y1="97845" x2="48769" y2="97845"/>
                          <a14:foregroundMark x1="3231" y1="46552" x2="10308" y2="44253"/>
                          <a14:foregroundMark x1="87692" y1="40948" x2="96615" y2="43822"/>
                          <a14:foregroundMark x1="96615" y1="43822" x2="96615" y2="45402"/>
                          <a14:foregroundMark x1="57538" y1="98132" x2="85385" y2="97845"/>
                          <a14:foregroundMark x1="85385" y1="97845" x2="87846" y2="979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398682"/>
              <a:ext cx="4981230" cy="5333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EA1323-ABCF-D4AA-D8D4-59543631C498}"/>
                </a:ext>
              </a:extLst>
            </p:cNvPr>
            <p:cNvSpPr txBox="1"/>
            <p:nvPr/>
          </p:nvSpPr>
          <p:spPr>
            <a:xfrm>
              <a:off x="985982" y="3680835"/>
              <a:ext cx="3990254" cy="769441"/>
            </a:xfrm>
            <a:prstGeom prst="rect">
              <a:avLst/>
            </a:prstGeom>
            <a:noFill/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  <a:scene3d>
                <a:camera prst="perspectiveRelaxedModerately"/>
                <a:lightRig rig="glow" dir="t"/>
              </a:scene3d>
              <a:sp3d prstMaterial="softEdge"/>
            </a:bodyPr>
            <a:lstStyle/>
            <a:p>
              <a:r>
                <a:rPr lang="ru-RU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Гласные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F960B42-1A6E-DB41-AF30-998050286C66}"/>
              </a:ext>
            </a:extLst>
          </p:cNvPr>
          <p:cNvGrpSpPr/>
          <p:nvPr/>
        </p:nvGrpSpPr>
        <p:grpSpPr>
          <a:xfrm>
            <a:off x="7210770" y="1398682"/>
            <a:ext cx="4981230" cy="5333748"/>
            <a:chOff x="7210770" y="1398682"/>
            <a:chExt cx="4981230" cy="5333748"/>
          </a:xfrm>
        </p:grpSpPr>
        <p:pic>
          <p:nvPicPr>
            <p:cNvPr id="8" name="Picture 2" descr="Picture background">
              <a:extLst>
                <a:ext uri="{FF2B5EF4-FFF2-40B4-BE49-F238E27FC236}">
                  <a16:creationId xmlns:a16="http://schemas.microsoft.com/office/drawing/2014/main" id="{025890E6-A7F4-D82A-420D-21E89BB30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23" b="97989" l="3231" r="96462">
                          <a14:foregroundMark x1="48923" y1="4023" x2="48000" y2="13075"/>
                          <a14:foregroundMark x1="50462" y1="20115" x2="44615" y2="91092"/>
                          <a14:foregroundMark x1="44615" y1="91092" x2="48769" y2="97845"/>
                          <a14:foregroundMark x1="48769" y1="97845" x2="48769" y2="97845"/>
                          <a14:foregroundMark x1="3231" y1="46552" x2="10308" y2="44253"/>
                          <a14:foregroundMark x1="87692" y1="40948" x2="96615" y2="43822"/>
                          <a14:foregroundMark x1="96615" y1="43822" x2="96615" y2="45402"/>
                          <a14:foregroundMark x1="57538" y1="98132" x2="85385" y2="97845"/>
                          <a14:foregroundMark x1="85385" y1="97845" x2="87846" y2="979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0770" y="1398682"/>
              <a:ext cx="4981230" cy="5333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EF9C60-6D58-5012-34BE-C27E201BC7BE}"/>
                </a:ext>
              </a:extLst>
            </p:cNvPr>
            <p:cNvSpPr txBox="1"/>
            <p:nvPr/>
          </p:nvSpPr>
          <p:spPr bwMode="auto">
            <a:xfrm>
              <a:off x="8201745" y="3680835"/>
              <a:ext cx="3990254" cy="769441"/>
            </a:xfrm>
            <a:prstGeom prst="rect">
              <a:avLst/>
            </a:prstGeom>
            <a:noFill/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  <a:scene3d>
                <a:camera prst="perspectiveRelaxedModerately"/>
                <a:lightRig rig="glow" dir="t"/>
              </a:scene3d>
              <a:sp3d prstMaterial="softEdge"/>
            </a:bodyPr>
            <a:lstStyle/>
            <a:p>
              <a:r>
                <a:rPr lang="ru-RU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Согласные</a:t>
              </a:r>
            </a:p>
          </p:txBody>
        </p:sp>
      </p:grpSp>
      <p:pic>
        <p:nvPicPr>
          <p:cNvPr id="14" name="Picture 6" descr="Picture background">
            <a:extLst>
              <a:ext uri="{FF2B5EF4-FFF2-40B4-BE49-F238E27FC236}">
                <a16:creationId xmlns:a16="http://schemas.microsoft.com/office/drawing/2014/main" id="{34771687-C47F-D797-785F-16E90B540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1" b="95113" l="6383" r="96454">
                        <a14:foregroundMark x1="11348" y1="84712" x2="6383" y2="93860"/>
                        <a14:foregroundMark x1="6383" y1="93860" x2="8688" y2="95363"/>
                        <a14:foregroundMark x1="83865" y1="84336" x2="96631" y2="91604"/>
                        <a14:foregroundMark x1="38830" y1="4261" x2="60106" y2="4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82" y="964041"/>
            <a:ext cx="903291" cy="127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9BEAD7B3-9CBE-B4D7-C599-ECA1A24AE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07" b="97743" l="3697" r="99328">
                        <a14:foregroundMark x1="10252" y1="9976" x2="85882" y2="10689"/>
                        <a14:foregroundMark x1="10252" y1="5582" x2="79664" y2="5582"/>
                        <a14:foregroundMark x1="51765" y1="85036" x2="47563" y2="96081"/>
                        <a14:foregroundMark x1="47563" y1="96081" x2="47731" y2="97862"/>
                        <a14:foregroundMark x1="52101" y1="22209" x2="49580" y2="79097"/>
                        <a14:foregroundMark x1="49580" y1="79097" x2="50756" y2="80760"/>
                        <a14:foregroundMark x1="3697" y1="5107" x2="99328" y2="6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17" y="888081"/>
            <a:ext cx="995307" cy="14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DC292055-1483-632B-C669-2DC160901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53571" y1="50667" x2="56571" y2="50667"/>
                        <a14:backgroundMark x1="49000" y1="58857" x2="49000" y2="58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869" y="1977177"/>
            <a:ext cx="3199967" cy="239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>
            <a:extLst>
              <a:ext uri="{FF2B5EF4-FFF2-40B4-BE49-F238E27FC236}">
                <a16:creationId xmlns:a16="http://schemas.microsoft.com/office/drawing/2014/main" id="{5FCE049F-1DAA-64EC-8DBD-B1F9B53E2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91" y="2503162"/>
            <a:ext cx="1322768" cy="132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cture background">
            <a:extLst>
              <a:ext uri="{FF2B5EF4-FFF2-40B4-BE49-F238E27FC236}">
                <a16:creationId xmlns:a16="http://schemas.microsoft.com/office/drawing/2014/main" id="{7F8013E2-2821-E697-B215-B219E4FB1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47461" y1="38722" x2="41699" y2="51239"/>
                        <a14:backgroundMark x1="55566" y1="55802" x2="59570" y2="46936"/>
                        <a14:backgroundMark x1="59570" y1="46936" x2="59375" y2="46023"/>
                        <a14:backgroundMark x1="42773" y1="53846" x2="41504" y2="58409"/>
                        <a14:backgroundMark x1="47168" y1="71317" x2="52637" y2="58931"/>
                        <a14:backgroundMark x1="40234" y1="86701" x2="53613" y2="56193"/>
                        <a14:backgroundMark x1="55273" y1="25163" x2="61328" y2="13559"/>
                        <a14:backgroundMark x1="54883" y1="25163" x2="58105" y2="22034"/>
                        <a14:backgroundMark x1="29688" y1="16558" x2="29688" y2="13690"/>
                        <a14:backgroundMark x1="41504" y1="14081" x2="40820" y2="13950"/>
                        <a14:backgroundMark x1="29590" y1="87875" x2="36133" y2="87875"/>
                        <a14:backgroundMark x1="36133" y1="87875" x2="42969" y2="87353"/>
                        <a14:backgroundMark x1="70898" y1="86701" x2="70605" y2="82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899" y="3988258"/>
            <a:ext cx="2102525" cy="157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icture background">
            <a:extLst>
              <a:ext uri="{FF2B5EF4-FFF2-40B4-BE49-F238E27FC236}">
                <a16:creationId xmlns:a16="http://schemas.microsoft.com/office/drawing/2014/main" id="{A5471DA7-D6BA-B000-8F81-822E20DA1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07" b="95606" l="3193" r="97143">
                        <a14:foregroundMark x1="84202" y1="15914" x2="71429" y2="10570"/>
                        <a14:foregroundMark x1="71429" y1="10570" x2="32605" y2="16033"/>
                        <a14:foregroundMark x1="32605" y1="16033" x2="12437" y2="34561"/>
                        <a14:foregroundMark x1="12437" y1="34561" x2="25042" y2="74109"/>
                        <a14:foregroundMark x1="25042" y1="74109" x2="45378" y2="85511"/>
                        <a14:foregroundMark x1="45378" y1="85511" x2="63193" y2="88955"/>
                        <a14:foregroundMark x1="63193" y1="88955" x2="81345" y2="88242"/>
                        <a14:foregroundMark x1="81345" y1="88242" x2="89580" y2="84323"/>
                        <a14:foregroundMark x1="36134" y1="7838" x2="46387" y2="5819"/>
                        <a14:foregroundMark x1="46387" y1="5819" x2="76975" y2="5463"/>
                        <a14:foregroundMark x1="76975" y1="5463" x2="97143" y2="12708"/>
                        <a14:foregroundMark x1="97143" y1="12708" x2="93277" y2="21971"/>
                        <a14:foregroundMark x1="96134" y1="17458" x2="85042" y2="12827"/>
                        <a14:foregroundMark x1="85042" y1="12827" x2="46218" y2="12114"/>
                        <a14:foregroundMark x1="46218" y1="12114" x2="16975" y2="23278"/>
                        <a14:foregroundMark x1="16975" y1="23278" x2="15630" y2="24941"/>
                        <a14:foregroundMark x1="29748" y1="24466" x2="23866" y2="40143"/>
                        <a14:foregroundMark x1="23866" y1="40143" x2="27563" y2="72684"/>
                        <a14:foregroundMark x1="8739" y1="48100" x2="5546" y2="57126"/>
                        <a14:foregroundMark x1="5546" y1="57126" x2="18824" y2="81710"/>
                        <a14:foregroundMark x1="18824" y1="81710" x2="33782" y2="90024"/>
                        <a14:foregroundMark x1="33782" y1="90024" x2="37479" y2="90143"/>
                        <a14:foregroundMark x1="38319" y1="91686" x2="63025" y2="97031"/>
                        <a14:foregroundMark x1="63025" y1="97031" x2="76807" y2="95724"/>
                        <a14:foregroundMark x1="76807" y1="95724" x2="78655" y2="94893"/>
                        <a14:foregroundMark x1="5210" y1="64964" x2="3361" y2="40024"/>
                        <a14:foregroundMark x1="36134" y1="5819" x2="57815" y2="5107"/>
                        <a14:foregroundMark x1="57815" y1="5107" x2="74118" y2="5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431" y="927231"/>
            <a:ext cx="941986" cy="133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cture background">
            <a:extLst>
              <a:ext uri="{FF2B5EF4-FFF2-40B4-BE49-F238E27FC236}">
                <a16:creationId xmlns:a16="http://schemas.microsoft.com/office/drawing/2014/main" id="{7A886513-A0BE-772C-D910-956AE3A50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91" b="97266" l="3604" r="95946">
                        <a14:foregroundMark x1="24699" y1="81951" x2="27477" y2="96875"/>
                        <a14:foregroundMark x1="11261" y1="9766" x2="20234" y2="57970"/>
                        <a14:foregroundMark x1="27477" y1="96875" x2="12162" y2="96875"/>
                        <a14:foregroundMark x1="31982" y1="90625" x2="51351" y2="66797"/>
                        <a14:foregroundMark x1="51351" y1="66797" x2="52703" y2="59766"/>
                        <a14:foregroundMark x1="10360" y1="80859" x2="5856" y2="14063"/>
                        <a14:foregroundMark x1="5856" y1="14063" x2="8559" y2="12500"/>
                        <a14:foregroundMark x1="3604" y1="7031" x2="18018" y2="4297"/>
                        <a14:foregroundMark x1="86486" y1="5859" x2="95946" y2="97266"/>
                        <a14:foregroundMark x1="95946" y1="97266" x2="87387" y2="97266"/>
                        <a14:foregroundMark x1="40541" y1="92188" x2="58108" y2="69531"/>
                        <a14:foregroundMark x1="58108" y1="69531" x2="57658" y2="69531"/>
                        <a14:foregroundMark x1="14865" y1="43359" x2="38288" y2="48047"/>
                        <a14:foregroundMark x1="38288" y1="48047" x2="57658" y2="59375"/>
                        <a14:foregroundMark x1="57658" y1="59375" x2="58108" y2="60938"/>
                        <a14:foregroundMark x1="91892" y1="391" x2="95946" y2="3516"/>
                        <a14:backgroundMark x1="36486" y1="6641" x2="46847" y2="28125"/>
                        <a14:backgroundMark x1="67568" y1="32422" x2="71171" y2="83984"/>
                        <a14:backgroundMark x1="71171" y1="83984" x2="70721" y2="86719"/>
                        <a14:backgroundMark x1="28378" y1="71484" x2="28378" y2="71484"/>
                        <a14:backgroundMark x1="33784" y1="69531" x2="27928" y2="62500"/>
                        <a14:backgroundMark x1="27477" y1="75391" x2="31532" y2="71484"/>
                        <a14:backgroundMark x1="22973" y1="77734" x2="26126" y2="62891"/>
                        <a14:backgroundMark x1="23423" y1="82031" x2="21622" y2="62891"/>
                        <a14:backgroundMark x1="21171" y1="57813" x2="25676" y2="77734"/>
                        <a14:backgroundMark x1="25676" y1="77734" x2="22523" y2="8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45" y="3988258"/>
            <a:ext cx="10572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 background">
            <a:extLst>
              <a:ext uri="{FF2B5EF4-FFF2-40B4-BE49-F238E27FC236}">
                <a16:creationId xmlns:a16="http://schemas.microsoft.com/office/drawing/2014/main" id="{C115F3C8-ABB9-321C-C45D-5B7C93686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613" b="97862" l="9916" r="92941">
                        <a14:foregroundMark x1="17983" y1="6532" x2="20504" y2="93112"/>
                        <a14:foregroundMark x1="28908" y1="59145" x2="47563" y2="59739"/>
                        <a14:foregroundMark x1="47563" y1="59739" x2="79160" y2="54276"/>
                        <a14:foregroundMark x1="79160" y1="54276" x2="88235" y2="36342"/>
                        <a14:foregroundMark x1="88235" y1="36342" x2="79328" y2="20903"/>
                        <a14:foregroundMark x1="79328" y1="20903" x2="55966" y2="14014"/>
                        <a14:foregroundMark x1="55966" y1="14014" x2="16639" y2="13658"/>
                        <a14:foregroundMark x1="12437" y1="2969" x2="64202" y2="2613"/>
                        <a14:foregroundMark x1="94118" y1="18052" x2="98151" y2="26128"/>
                        <a14:foregroundMark x1="98151" y1="26128" x2="93109" y2="46556"/>
                        <a14:foregroundMark x1="93109" y1="46556" x2="91933" y2="48456"/>
                        <a14:foregroundMark x1="11092" y1="96675" x2="31261" y2="97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267" y="888081"/>
            <a:ext cx="983569" cy="139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icture background">
            <a:extLst>
              <a:ext uri="{FF2B5EF4-FFF2-40B4-BE49-F238E27FC236}">
                <a16:creationId xmlns:a16="http://schemas.microsoft.com/office/drawing/2014/main" id="{F5E085A9-6F1B-3649-0187-153AFA6F4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325" b="96200" l="5546" r="95126">
                        <a14:foregroundMark x1="5882" y1="89905" x2="26050" y2="69240"/>
                        <a14:foregroundMark x1="26050" y1="69240" x2="46050" y2="8789"/>
                        <a14:foregroundMark x1="46050" y1="8789" x2="66723" y2="8076"/>
                        <a14:foregroundMark x1="66723" y1="8076" x2="80672" y2="17458"/>
                        <a14:foregroundMark x1="80672" y1="17458" x2="92437" y2="71021"/>
                        <a14:foregroundMark x1="92437" y1="71021" x2="88403" y2="92993"/>
                        <a14:foregroundMark x1="5042" y1="82304" x2="1008" y2="93468"/>
                        <a14:foregroundMark x1="1008" y1="93468" x2="13950" y2="96318"/>
                        <a14:foregroundMark x1="13950" y1="96318" x2="16134" y2="95368"/>
                        <a14:foregroundMark x1="5882" y1="95606" x2="27731" y2="76485"/>
                        <a14:foregroundMark x1="27731" y1="76485" x2="29412" y2="72090"/>
                        <a14:foregroundMark x1="33109" y1="4869" x2="46218" y2="3919"/>
                        <a14:foregroundMark x1="46218" y1="3919" x2="83866" y2="6176"/>
                        <a14:foregroundMark x1="83866" y1="6176" x2="91092" y2="12827"/>
                        <a14:foregroundMark x1="91092" y1="12827" x2="94790" y2="19952"/>
                        <a14:foregroundMark x1="32605" y1="3563" x2="77143" y2="2969"/>
                        <a14:foregroundMark x1="77143" y1="2969" x2="93782" y2="3325"/>
                        <a14:foregroundMark x1="93782" y1="3325" x2="95126" y2="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18" y="5355029"/>
            <a:ext cx="973427" cy="13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icture background">
            <a:extLst>
              <a:ext uri="{FF2B5EF4-FFF2-40B4-BE49-F238E27FC236}">
                <a16:creationId xmlns:a16="http://schemas.microsoft.com/office/drawing/2014/main" id="{CCD71157-DB7F-E8D8-9F93-386EA6744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701" b="95131" l="5042" r="95966">
                        <a14:foregroundMark x1="14622" y1="9620" x2="13613" y2="91449"/>
                        <a14:foregroundMark x1="13613" y1="91449" x2="30756" y2="46318"/>
                        <a14:foregroundMark x1="30756" y1="46318" x2="75630" y2="44537"/>
                        <a14:foregroundMark x1="75630" y1="44537" x2="80336" y2="15558"/>
                        <a14:foregroundMark x1="80336" y1="15558" x2="74958" y2="67696"/>
                        <a14:foregroundMark x1="74958" y1="67696" x2="84202" y2="93468"/>
                        <a14:foregroundMark x1="23697" y1="89430" x2="9748" y2="87886"/>
                        <a14:foregroundMark x1="9748" y1="87886" x2="11261" y2="10926"/>
                        <a14:foregroundMark x1="11261" y1="10926" x2="18319" y2="6057"/>
                        <a14:foregroundMark x1="18319" y1="6057" x2="22689" y2="16983"/>
                        <a14:foregroundMark x1="22689" y1="16983" x2="22353" y2="36580"/>
                        <a14:foregroundMark x1="77647" y1="7838" x2="97143" y2="37767"/>
                        <a14:foregroundMark x1="97143" y1="37767" x2="91597" y2="82898"/>
                        <a14:foregroundMark x1="91597" y1="82898" x2="92437" y2="85392"/>
                        <a14:foregroundMark x1="90252" y1="95012" x2="81008" y2="95368"/>
                        <a14:foregroundMark x1="94622" y1="94893" x2="96134" y2="72922"/>
                        <a14:foregroundMark x1="5042" y1="5819" x2="7395" y2="92043"/>
                        <a14:backgroundMark x1="38824" y1="71496" x2="60336" y2="71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340" y="5380140"/>
            <a:ext cx="937933" cy="132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icture background">
            <a:extLst>
              <a:ext uri="{FF2B5EF4-FFF2-40B4-BE49-F238E27FC236}">
                <a16:creationId xmlns:a16="http://schemas.microsoft.com/office/drawing/2014/main" id="{5B05AF9E-3860-6AC2-B8EA-B0227A344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333" y="353562"/>
            <a:ext cx="1828819" cy="137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30F647-5AAB-E2A9-3A4E-21E6A8EFE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752" y="1280263"/>
            <a:ext cx="7918495" cy="42974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93680A-12AB-2906-7316-CFC7A1976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172" y="1253476"/>
            <a:ext cx="9799655" cy="43510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1A47753-CE0C-E843-7132-C0EDA1FF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Проверь себя!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A1ED31D-6ABE-05CB-2974-ED98F9CFA185}"/>
              </a:ext>
            </a:extLst>
          </p:cNvPr>
          <p:cNvGrpSpPr/>
          <p:nvPr/>
        </p:nvGrpSpPr>
        <p:grpSpPr>
          <a:xfrm>
            <a:off x="1" y="1398682"/>
            <a:ext cx="4981230" cy="5333748"/>
            <a:chOff x="1" y="1398682"/>
            <a:chExt cx="4981230" cy="5333748"/>
          </a:xfrm>
        </p:grpSpPr>
        <p:pic>
          <p:nvPicPr>
            <p:cNvPr id="9" name="Picture 2" descr="Picture background">
              <a:extLst>
                <a:ext uri="{FF2B5EF4-FFF2-40B4-BE49-F238E27FC236}">
                  <a16:creationId xmlns:a16="http://schemas.microsoft.com/office/drawing/2014/main" id="{DAF7D5B8-162D-45C8-0F4A-364A7BC8A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23" b="97989" l="3231" r="96462">
                          <a14:foregroundMark x1="48923" y1="4023" x2="48000" y2="13075"/>
                          <a14:foregroundMark x1="50462" y1="20115" x2="44615" y2="91092"/>
                          <a14:foregroundMark x1="44615" y1="91092" x2="48769" y2="97845"/>
                          <a14:foregroundMark x1="48769" y1="97845" x2="48769" y2="97845"/>
                          <a14:foregroundMark x1="3231" y1="46552" x2="10308" y2="44253"/>
                          <a14:foregroundMark x1="87692" y1="40948" x2="96615" y2="43822"/>
                          <a14:foregroundMark x1="96615" y1="43822" x2="96615" y2="45402"/>
                          <a14:foregroundMark x1="57538" y1="98132" x2="85385" y2="97845"/>
                          <a14:foregroundMark x1="85385" y1="97845" x2="87846" y2="979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398682"/>
              <a:ext cx="4981230" cy="5333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EA1323-ABCF-D4AA-D8D4-59543631C498}"/>
                </a:ext>
              </a:extLst>
            </p:cNvPr>
            <p:cNvSpPr txBox="1"/>
            <p:nvPr/>
          </p:nvSpPr>
          <p:spPr>
            <a:xfrm>
              <a:off x="985982" y="3680835"/>
              <a:ext cx="3990254" cy="769441"/>
            </a:xfrm>
            <a:prstGeom prst="rect">
              <a:avLst/>
            </a:prstGeom>
            <a:noFill/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  <a:scene3d>
                <a:camera prst="perspectiveRelaxedModerately"/>
                <a:lightRig rig="glow" dir="t"/>
              </a:scene3d>
              <a:sp3d prstMaterial="softEdge"/>
            </a:bodyPr>
            <a:lstStyle/>
            <a:p>
              <a:r>
                <a:rPr lang="ru-RU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Гласные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F960B42-1A6E-DB41-AF30-998050286C66}"/>
              </a:ext>
            </a:extLst>
          </p:cNvPr>
          <p:cNvGrpSpPr/>
          <p:nvPr/>
        </p:nvGrpSpPr>
        <p:grpSpPr>
          <a:xfrm>
            <a:off x="7210770" y="1398682"/>
            <a:ext cx="4981230" cy="5333748"/>
            <a:chOff x="7210770" y="1398682"/>
            <a:chExt cx="4981230" cy="5333748"/>
          </a:xfrm>
        </p:grpSpPr>
        <p:pic>
          <p:nvPicPr>
            <p:cNvPr id="8" name="Picture 2" descr="Picture background">
              <a:extLst>
                <a:ext uri="{FF2B5EF4-FFF2-40B4-BE49-F238E27FC236}">
                  <a16:creationId xmlns:a16="http://schemas.microsoft.com/office/drawing/2014/main" id="{025890E6-A7F4-D82A-420D-21E89BB30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23" b="97989" l="3231" r="96462">
                          <a14:foregroundMark x1="48923" y1="4023" x2="48000" y2="13075"/>
                          <a14:foregroundMark x1="50462" y1="20115" x2="44615" y2="91092"/>
                          <a14:foregroundMark x1="44615" y1="91092" x2="48769" y2="97845"/>
                          <a14:foregroundMark x1="48769" y1="97845" x2="48769" y2="97845"/>
                          <a14:foregroundMark x1="3231" y1="46552" x2="10308" y2="44253"/>
                          <a14:foregroundMark x1="87692" y1="40948" x2="96615" y2="43822"/>
                          <a14:foregroundMark x1="96615" y1="43822" x2="96615" y2="45402"/>
                          <a14:foregroundMark x1="57538" y1="98132" x2="85385" y2="97845"/>
                          <a14:foregroundMark x1="85385" y1="97845" x2="87846" y2="979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0770" y="1398682"/>
              <a:ext cx="4981230" cy="5333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EF9C60-6D58-5012-34BE-C27E201BC7BE}"/>
                </a:ext>
              </a:extLst>
            </p:cNvPr>
            <p:cNvSpPr txBox="1"/>
            <p:nvPr/>
          </p:nvSpPr>
          <p:spPr bwMode="auto">
            <a:xfrm>
              <a:off x="8201745" y="3680835"/>
              <a:ext cx="3990254" cy="769441"/>
            </a:xfrm>
            <a:prstGeom prst="rect">
              <a:avLst/>
            </a:prstGeom>
            <a:noFill/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  <a:scene3d>
                <a:camera prst="perspectiveRelaxedModerately"/>
                <a:lightRig rig="glow" dir="t"/>
              </a:scene3d>
              <a:sp3d prstMaterial="softEdge"/>
            </a:bodyPr>
            <a:lstStyle/>
            <a:p>
              <a:r>
                <a:rPr lang="ru-RU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Согласные</a:t>
              </a:r>
            </a:p>
          </p:txBody>
        </p:sp>
      </p:grpSp>
      <p:pic>
        <p:nvPicPr>
          <p:cNvPr id="14" name="Picture 6" descr="Picture background">
            <a:extLst>
              <a:ext uri="{FF2B5EF4-FFF2-40B4-BE49-F238E27FC236}">
                <a16:creationId xmlns:a16="http://schemas.microsoft.com/office/drawing/2014/main" id="{34771687-C47F-D797-785F-16E90B540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1" b="95113" l="6383" r="96454">
                        <a14:foregroundMark x1="11348" y1="84712" x2="6383" y2="93860"/>
                        <a14:foregroundMark x1="6383" y1="93860" x2="8688" y2="95363"/>
                        <a14:foregroundMark x1="83865" y1="84336" x2="96631" y2="91604"/>
                        <a14:foregroundMark x1="38830" y1="4261" x2="60106" y2="4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72" y="2218783"/>
            <a:ext cx="903291" cy="127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9BEAD7B3-9CBE-B4D7-C599-ECA1A24AE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07" b="97743" l="3697" r="99328">
                        <a14:foregroundMark x1="10252" y1="9976" x2="85882" y2="10689"/>
                        <a14:foregroundMark x1="10252" y1="5582" x2="79664" y2="5582"/>
                        <a14:foregroundMark x1="51765" y1="85036" x2="47563" y2="96081"/>
                        <a14:foregroundMark x1="47563" y1="96081" x2="47731" y2="97862"/>
                        <a14:foregroundMark x1="52101" y1="22209" x2="49580" y2="79097"/>
                        <a14:foregroundMark x1="49580" y1="79097" x2="50756" y2="80760"/>
                        <a14:foregroundMark x1="3697" y1="5107" x2="99328" y2="6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061" y="4395745"/>
            <a:ext cx="995307" cy="14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DC292055-1483-632B-C669-2DC160901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53571" y1="50667" x2="56571" y2="50667"/>
                        <a14:backgroundMark x1="49000" y1="58857" x2="49000" y2="58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401" y="1228876"/>
            <a:ext cx="3199967" cy="239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>
            <a:extLst>
              <a:ext uri="{FF2B5EF4-FFF2-40B4-BE49-F238E27FC236}">
                <a16:creationId xmlns:a16="http://schemas.microsoft.com/office/drawing/2014/main" id="{5FCE049F-1DAA-64EC-8DBD-B1F9B53E2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1" y="4206739"/>
            <a:ext cx="1322768" cy="132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cture background">
            <a:extLst>
              <a:ext uri="{FF2B5EF4-FFF2-40B4-BE49-F238E27FC236}">
                <a16:creationId xmlns:a16="http://schemas.microsoft.com/office/drawing/2014/main" id="{7F8013E2-2821-E697-B215-B219E4FB1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47461" y1="38722" x2="41699" y2="51239"/>
                        <a14:backgroundMark x1="55566" y1="55802" x2="59570" y2="46936"/>
                        <a14:backgroundMark x1="59570" y1="46936" x2="59375" y2="46023"/>
                        <a14:backgroundMark x1="42773" y1="53846" x2="41504" y2="58409"/>
                        <a14:backgroundMark x1="47168" y1="71317" x2="52637" y2="58931"/>
                        <a14:backgroundMark x1="40234" y1="86701" x2="53613" y2="56193"/>
                        <a14:backgroundMark x1="55273" y1="25163" x2="61328" y2="13559"/>
                        <a14:backgroundMark x1="54883" y1="25163" x2="58105" y2="22034"/>
                        <a14:backgroundMark x1="29688" y1="16558" x2="29688" y2="13690"/>
                        <a14:backgroundMark x1="41504" y1="14081" x2="40820" y2="13950"/>
                        <a14:backgroundMark x1="29590" y1="87875" x2="36133" y2="87875"/>
                        <a14:backgroundMark x1="36133" y1="87875" x2="42969" y2="87353"/>
                        <a14:backgroundMark x1="70898" y1="86701" x2="70605" y2="82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371" y="5197475"/>
            <a:ext cx="2102525" cy="157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icture background">
            <a:extLst>
              <a:ext uri="{FF2B5EF4-FFF2-40B4-BE49-F238E27FC236}">
                <a16:creationId xmlns:a16="http://schemas.microsoft.com/office/drawing/2014/main" id="{A5471DA7-D6BA-B000-8F81-822E20DA1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07" b="95606" l="3193" r="97143">
                        <a14:foregroundMark x1="84202" y1="15914" x2="71429" y2="10570"/>
                        <a14:foregroundMark x1="71429" y1="10570" x2="32605" y2="16033"/>
                        <a14:foregroundMark x1="32605" y1="16033" x2="12437" y2="34561"/>
                        <a14:foregroundMark x1="12437" y1="34561" x2="25042" y2="74109"/>
                        <a14:foregroundMark x1="25042" y1="74109" x2="45378" y2="85511"/>
                        <a14:foregroundMark x1="45378" y1="85511" x2="63193" y2="88955"/>
                        <a14:foregroundMark x1="63193" y1="88955" x2="81345" y2="88242"/>
                        <a14:foregroundMark x1="81345" y1="88242" x2="89580" y2="84323"/>
                        <a14:foregroundMark x1="36134" y1="7838" x2="46387" y2="5819"/>
                        <a14:foregroundMark x1="46387" y1="5819" x2="76975" y2="5463"/>
                        <a14:foregroundMark x1="76975" y1="5463" x2="97143" y2="12708"/>
                        <a14:foregroundMark x1="97143" y1="12708" x2="93277" y2="21971"/>
                        <a14:foregroundMark x1="96134" y1="17458" x2="85042" y2="12827"/>
                        <a14:foregroundMark x1="85042" y1="12827" x2="46218" y2="12114"/>
                        <a14:foregroundMark x1="46218" y1="12114" x2="16975" y2="23278"/>
                        <a14:foregroundMark x1="16975" y1="23278" x2="15630" y2="24941"/>
                        <a14:foregroundMark x1="29748" y1="24466" x2="23866" y2="40143"/>
                        <a14:foregroundMark x1="23866" y1="40143" x2="27563" y2="72684"/>
                        <a14:foregroundMark x1="8739" y1="48100" x2="5546" y2="57126"/>
                        <a14:foregroundMark x1="5546" y1="57126" x2="18824" y2="81710"/>
                        <a14:foregroundMark x1="18824" y1="81710" x2="33782" y2="90024"/>
                        <a14:foregroundMark x1="33782" y1="90024" x2="37479" y2="90143"/>
                        <a14:foregroundMark x1="38319" y1="91686" x2="63025" y2="97031"/>
                        <a14:foregroundMark x1="63025" y1="97031" x2="76807" y2="95724"/>
                        <a14:foregroundMark x1="76807" y1="95724" x2="78655" y2="94893"/>
                        <a14:foregroundMark x1="5210" y1="64964" x2="3361" y2="40024"/>
                        <a14:foregroundMark x1="36134" y1="5819" x2="57815" y2="5107"/>
                        <a14:foregroundMark x1="57815" y1="5107" x2="74118" y2="5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744" y="2510709"/>
            <a:ext cx="941986" cy="133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cture background">
            <a:extLst>
              <a:ext uri="{FF2B5EF4-FFF2-40B4-BE49-F238E27FC236}">
                <a16:creationId xmlns:a16="http://schemas.microsoft.com/office/drawing/2014/main" id="{7A886513-A0BE-772C-D910-956AE3A50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91" b="97266" l="3604" r="95946">
                        <a14:foregroundMark x1="24699" y1="81951" x2="27477" y2="96875"/>
                        <a14:foregroundMark x1="11261" y1="9766" x2="20234" y2="57970"/>
                        <a14:foregroundMark x1="27477" y1="96875" x2="12162" y2="96875"/>
                        <a14:foregroundMark x1="31982" y1="90625" x2="51351" y2="66797"/>
                        <a14:foregroundMark x1="51351" y1="66797" x2="52703" y2="59766"/>
                        <a14:foregroundMark x1="10360" y1="80859" x2="5856" y2="14063"/>
                        <a14:foregroundMark x1="5856" y1="14063" x2="8559" y2="12500"/>
                        <a14:foregroundMark x1="3604" y1="7031" x2="18018" y2="4297"/>
                        <a14:foregroundMark x1="86486" y1="5859" x2="95946" y2="97266"/>
                        <a14:foregroundMark x1="95946" y1="97266" x2="87387" y2="97266"/>
                        <a14:foregroundMark x1="40541" y1="92188" x2="58108" y2="69531"/>
                        <a14:foregroundMark x1="58108" y1="69531" x2="57658" y2="69531"/>
                        <a14:foregroundMark x1="14865" y1="43359" x2="38288" y2="48047"/>
                        <a14:foregroundMark x1="38288" y1="48047" x2="57658" y2="59375"/>
                        <a14:foregroundMark x1="57658" y1="59375" x2="58108" y2="60938"/>
                        <a14:foregroundMark x1="91892" y1="391" x2="95946" y2="3516"/>
                        <a14:backgroundMark x1="36486" y1="6641" x2="46847" y2="28125"/>
                        <a14:backgroundMark x1="67568" y1="32422" x2="71171" y2="83984"/>
                        <a14:backgroundMark x1="71171" y1="83984" x2="70721" y2="86719"/>
                        <a14:backgroundMark x1="28378" y1="71484" x2="28378" y2="71484"/>
                        <a14:backgroundMark x1="33784" y1="69531" x2="27928" y2="62500"/>
                        <a14:backgroundMark x1="27477" y1="75391" x2="31532" y2="71484"/>
                        <a14:backgroundMark x1="22973" y1="77734" x2="26126" y2="62891"/>
                        <a14:backgroundMark x1="23423" y1="82031" x2="21622" y2="62891"/>
                        <a14:backgroundMark x1="21171" y1="57813" x2="25676" y2="77734"/>
                        <a14:backgroundMark x1="25676" y1="77734" x2="22523" y2="8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87" y="4229373"/>
            <a:ext cx="10572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 background">
            <a:extLst>
              <a:ext uri="{FF2B5EF4-FFF2-40B4-BE49-F238E27FC236}">
                <a16:creationId xmlns:a16="http://schemas.microsoft.com/office/drawing/2014/main" id="{C115F3C8-ABB9-321C-C45D-5B7C93686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613" b="97862" l="9916" r="92941">
                        <a14:foregroundMark x1="17983" y1="6532" x2="20504" y2="93112"/>
                        <a14:foregroundMark x1="28908" y1="59145" x2="47563" y2="59739"/>
                        <a14:foregroundMark x1="47563" y1="59739" x2="79160" y2="54276"/>
                        <a14:foregroundMark x1="79160" y1="54276" x2="88235" y2="36342"/>
                        <a14:foregroundMark x1="88235" y1="36342" x2="79328" y2="20903"/>
                        <a14:foregroundMark x1="79328" y1="20903" x2="55966" y2="14014"/>
                        <a14:foregroundMark x1="55966" y1="14014" x2="16639" y2="13658"/>
                        <a14:foregroundMark x1="12437" y1="2969" x2="64202" y2="2613"/>
                        <a14:foregroundMark x1="94118" y1="18052" x2="98151" y2="26128"/>
                        <a14:foregroundMark x1="98151" y1="26128" x2="93109" y2="46556"/>
                        <a14:foregroundMark x1="93109" y1="46556" x2="91933" y2="48456"/>
                        <a14:foregroundMark x1="11092" y1="96675" x2="31261" y2="97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180" y="4275810"/>
            <a:ext cx="983569" cy="139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icture background">
            <a:extLst>
              <a:ext uri="{FF2B5EF4-FFF2-40B4-BE49-F238E27FC236}">
                <a16:creationId xmlns:a16="http://schemas.microsoft.com/office/drawing/2014/main" id="{F5E085A9-6F1B-3649-0187-153AFA6F4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325" b="96200" l="5546" r="95126">
                        <a14:foregroundMark x1="5882" y1="89905" x2="26050" y2="69240"/>
                        <a14:foregroundMark x1="26050" y1="69240" x2="46050" y2="8789"/>
                        <a14:foregroundMark x1="46050" y1="8789" x2="66723" y2="8076"/>
                        <a14:foregroundMark x1="66723" y1="8076" x2="80672" y2="17458"/>
                        <a14:foregroundMark x1="80672" y1="17458" x2="92437" y2="71021"/>
                        <a14:foregroundMark x1="92437" y1="71021" x2="88403" y2="92993"/>
                        <a14:foregroundMark x1="5042" y1="82304" x2="1008" y2="93468"/>
                        <a14:foregroundMark x1="1008" y1="93468" x2="13950" y2="96318"/>
                        <a14:foregroundMark x1="13950" y1="96318" x2="16134" y2="95368"/>
                        <a14:foregroundMark x1="5882" y1="95606" x2="27731" y2="76485"/>
                        <a14:foregroundMark x1="27731" y1="76485" x2="29412" y2="72090"/>
                        <a14:foregroundMark x1="33109" y1="4869" x2="46218" y2="3919"/>
                        <a14:foregroundMark x1="46218" y1="3919" x2="83866" y2="6176"/>
                        <a14:foregroundMark x1="83866" y1="6176" x2="91092" y2="12827"/>
                        <a14:foregroundMark x1="91092" y1="12827" x2="94790" y2="19952"/>
                        <a14:foregroundMark x1="32605" y1="3563" x2="77143" y2="2969"/>
                        <a14:foregroundMark x1="77143" y1="2969" x2="93782" y2="3325"/>
                        <a14:foregroundMark x1="93782" y1="3325" x2="95126" y2="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45" y="4411226"/>
            <a:ext cx="973427" cy="13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icture background">
            <a:extLst>
              <a:ext uri="{FF2B5EF4-FFF2-40B4-BE49-F238E27FC236}">
                <a16:creationId xmlns:a16="http://schemas.microsoft.com/office/drawing/2014/main" id="{CCD71157-DB7F-E8D8-9F93-386EA6744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701" b="95131" l="5042" r="95966">
                        <a14:foregroundMark x1="14622" y1="9620" x2="13613" y2="91449"/>
                        <a14:foregroundMark x1="13613" y1="91449" x2="30756" y2="46318"/>
                        <a14:foregroundMark x1="30756" y1="46318" x2="75630" y2="44537"/>
                        <a14:foregroundMark x1="75630" y1="44537" x2="80336" y2="15558"/>
                        <a14:foregroundMark x1="80336" y1="15558" x2="74958" y2="67696"/>
                        <a14:foregroundMark x1="74958" y1="67696" x2="84202" y2="93468"/>
                        <a14:foregroundMark x1="23697" y1="89430" x2="9748" y2="87886"/>
                        <a14:foregroundMark x1="9748" y1="87886" x2="11261" y2="10926"/>
                        <a14:foregroundMark x1="11261" y1="10926" x2="18319" y2="6057"/>
                        <a14:foregroundMark x1="18319" y1="6057" x2="22689" y2="16983"/>
                        <a14:foregroundMark x1="22689" y1="16983" x2="22353" y2="36580"/>
                        <a14:foregroundMark x1="77647" y1="7838" x2="97143" y2="37767"/>
                        <a14:foregroundMark x1="97143" y1="37767" x2="91597" y2="82898"/>
                        <a14:foregroundMark x1="91597" y1="82898" x2="92437" y2="85392"/>
                        <a14:foregroundMark x1="90252" y1="95012" x2="81008" y2="95368"/>
                        <a14:foregroundMark x1="94622" y1="94893" x2="96134" y2="72922"/>
                        <a14:foregroundMark x1="5042" y1="5819" x2="7395" y2="92043"/>
                        <a14:backgroundMark x1="38824" y1="71496" x2="60336" y2="71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085" y="2601013"/>
            <a:ext cx="937933" cy="132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icture background">
            <a:extLst>
              <a:ext uri="{FF2B5EF4-FFF2-40B4-BE49-F238E27FC236}">
                <a16:creationId xmlns:a16="http://schemas.microsoft.com/office/drawing/2014/main" id="{5B05AF9E-3860-6AC2-B8EA-B0227A344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375" y="4058889"/>
            <a:ext cx="1828819" cy="137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1141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47D984-CF7A-8235-8380-51CE79463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039" y="125308"/>
            <a:ext cx="6975922" cy="6607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804508" y="1598701"/>
            <a:ext cx="6304632" cy="3660598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Arial Rounded MT Bold"/>
              </a:rPr>
              <a:t>Буква В. Звуки «В» и «В</a:t>
            </a:r>
            <a:r>
              <a:rPr lang="en-US" dirty="0">
                <a:latin typeface="Arial Rounded MT Bold"/>
              </a:rPr>
              <a:t>’</a:t>
            </a:r>
            <a:r>
              <a:rPr lang="ru-RU" dirty="0">
                <a:latin typeface="Arial Rounded MT Bold"/>
              </a:rPr>
              <a:t>»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1DCC09DD-4A05-54C4-8EE8-8C1FF1C26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4" b="91376" l="10000" r="90000">
                        <a14:foregroundMark x1="27619" y1="9174" x2="42381" y2="9908"/>
                        <a14:foregroundMark x1="42381" y1="9908" x2="59643" y2="8807"/>
                        <a14:foregroundMark x1="26548" y1="90092" x2="50357" y2="91376"/>
                        <a14:foregroundMark x1="50357" y1="91376" x2="61190" y2="90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15910"/>
            <a:ext cx="6844013" cy="444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 background">
            <a:extLst>
              <a:ext uri="{FF2B5EF4-FFF2-40B4-BE49-F238E27FC236}">
                <a16:creationId xmlns:a16="http://schemas.microsoft.com/office/drawing/2014/main" id="{788A14F1-FB86-5B78-8801-3D465FF1A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4952" r="74311" b="61245"/>
          <a:stretch/>
        </p:blipFill>
        <p:spPr bwMode="auto">
          <a:xfrm>
            <a:off x="2575773" y="425001"/>
            <a:ext cx="2137893" cy="220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icture background">
            <a:extLst>
              <a:ext uri="{FF2B5EF4-FFF2-40B4-BE49-F238E27FC236}">
                <a16:creationId xmlns:a16="http://schemas.microsoft.com/office/drawing/2014/main" id="{90DD2E6D-774E-D8BC-5E23-3B2248EEB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7" t="6240" r="40875" b="61246"/>
          <a:stretch/>
        </p:blipFill>
        <p:spPr bwMode="auto">
          <a:xfrm>
            <a:off x="869582" y="3429000"/>
            <a:ext cx="2588136" cy="25087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icture background">
            <a:extLst>
              <a:ext uri="{FF2B5EF4-FFF2-40B4-BE49-F238E27FC236}">
                <a16:creationId xmlns:a16="http://schemas.microsoft.com/office/drawing/2014/main" id="{EC15506F-C90E-0F96-CB6D-F7E74777A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8" t="5255" r="7042" b="60942"/>
          <a:stretch/>
        </p:blipFill>
        <p:spPr bwMode="auto">
          <a:xfrm>
            <a:off x="4801932" y="3358725"/>
            <a:ext cx="2588136" cy="264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1DCC09DD-4A05-54C4-8EE8-8C1FF1C26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4" b="91376" l="10000" r="90000">
                        <a14:foregroundMark x1="27619" y1="9174" x2="42381" y2="9908"/>
                        <a14:foregroundMark x1="42381" y1="9908" x2="59643" y2="8807"/>
                        <a14:foregroundMark x1="26548" y1="90092" x2="50357" y2="91376"/>
                        <a14:foregroundMark x1="50357" y1="91376" x2="61190" y2="90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15910"/>
            <a:ext cx="6844013" cy="444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575AE702-0A91-8F03-B177-6A504A728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722" b="58056" l="54063" r="86875">
                        <a14:foregroundMark x1="64271" y1="54861" x2="55313" y2="45417"/>
                        <a14:foregroundMark x1="55313" y1="45417" x2="55313" y2="44861"/>
                        <a14:foregroundMark x1="75729" y1="57222" x2="81875" y2="58194"/>
                        <a14:foregroundMark x1="86875" y1="38333" x2="86875" y2="4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94" t="15184" r="9202" b="37868"/>
          <a:stretch/>
        </p:blipFill>
        <p:spPr bwMode="auto">
          <a:xfrm>
            <a:off x="3644721" y="399245"/>
            <a:ext cx="3721994" cy="32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0DE36B0B-FF86-A5ED-D371-DF2A7D562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306" b="61806" l="15625" r="42188">
                        <a14:foregroundMark x1="16458" y1="15278" x2="17396" y2="19306"/>
                        <a14:foregroundMark x1="24896" y1="29444" x2="27396" y2="34167"/>
                        <a14:foregroundMark x1="17396" y1="27361" x2="15833" y2="36250"/>
                        <a14:foregroundMark x1="15833" y1="36250" x2="16146" y2="37917"/>
                        <a14:foregroundMark x1="16979" y1="59722" x2="26146" y2="59167"/>
                        <a14:foregroundMark x1="41771" y1="45694" x2="42188" y2="49444"/>
                        <a14:foregroundMark x1="15833" y1="59722" x2="20521" y2="61806"/>
                        <a14:foregroundMark x1="16667" y1="14306" x2="20000" y2="1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93" t="9765" r="55117" b="36942"/>
          <a:stretch/>
        </p:blipFill>
        <p:spPr bwMode="auto">
          <a:xfrm>
            <a:off x="1300766" y="2497125"/>
            <a:ext cx="2897748" cy="365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6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1DCC09DD-4A05-54C4-8EE8-8C1FF1C26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4" b="91376" l="10000" r="90000">
                        <a14:foregroundMark x1="27619" y1="9174" x2="42381" y2="9908"/>
                        <a14:foregroundMark x1="42381" y1="9908" x2="59643" y2="8807"/>
                        <a14:foregroundMark x1="26548" y1="90092" x2="50357" y2="91376"/>
                        <a14:foregroundMark x1="50357" y1="91376" x2="61190" y2="90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15910"/>
            <a:ext cx="6844013" cy="444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279214FC-F439-A5D1-DAD8-0D421114E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35" y="156828"/>
            <a:ext cx="4288665" cy="327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8C6BBEB6-1E4E-8462-BD2D-60D67102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42" y="2767785"/>
            <a:ext cx="3916436" cy="522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7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7A53B2-6D7E-81AC-7BA7-5CAA3B4C0A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774" t="39619" r="36515" b="50000"/>
          <a:stretch/>
        </p:blipFill>
        <p:spPr>
          <a:xfrm>
            <a:off x="1259719" y="2186188"/>
            <a:ext cx="9672561" cy="24856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0B88F8D9-7B61-48A6-ECB0-8FA754E22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887" y="394415"/>
            <a:ext cx="8092225" cy="606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4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24C89"/>
      </a:accent1>
      <a:accent2>
        <a:srgbClr val="3EBEB2"/>
      </a:accent2>
      <a:accent3>
        <a:srgbClr val="A5A5A5"/>
      </a:accent3>
      <a:accent4>
        <a:srgbClr val="FFC000"/>
      </a:accent4>
      <a:accent5>
        <a:srgbClr val="B1CAE7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24</Words>
  <Application>Microsoft Office PowerPoint</Application>
  <DocSecurity>0</DocSecurity>
  <PresentationFormat>Широкоэкранный</PresentationFormat>
  <Paragraphs>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Rounded MT </vt:lpstr>
      <vt:lpstr>Arial Rounded MT Bold</vt:lpstr>
      <vt:lpstr>Calibri</vt:lpstr>
      <vt:lpstr>Calibri Light</vt:lpstr>
      <vt:lpstr>Тема Office</vt:lpstr>
      <vt:lpstr>Засели буквы в правильные домики</vt:lpstr>
      <vt:lpstr>Проверь себя!</vt:lpstr>
      <vt:lpstr>Презентация PowerPoint</vt:lpstr>
      <vt:lpstr>Буква В. Звуки «В» и «В’»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subject/>
  <dc:creator>Марина Маркасьян</dc:creator>
  <cp:keywords/>
  <dc:description/>
  <cp:lastModifiedBy>Раиль Назыров</cp:lastModifiedBy>
  <cp:revision>13</cp:revision>
  <dcterms:created xsi:type="dcterms:W3CDTF">2023-02-07T21:46:51Z</dcterms:created>
  <dcterms:modified xsi:type="dcterms:W3CDTF">2024-10-20T17:58:10Z</dcterms:modified>
  <cp:category/>
  <dc:identifier/>
  <cp:contentStatus/>
  <dc:language/>
  <cp:version/>
</cp:coreProperties>
</file>